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1" r:id="rId3"/>
    <p:sldId id="265" r:id="rId4"/>
    <p:sldId id="266" r:id="rId5"/>
    <p:sldId id="267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0DF807-38B7-45A4-AB20-C041AB6C3F47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8FEF1D-516B-4AA6-9EC2-C5E59C9F5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6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B0FD-031B-410F-A671-8514F9CF287C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C2F14-F733-4335-9380-2847F6AAB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5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B9BB-7F78-46B5-ADD3-BA4B9AD4211D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A43BD-6E38-4666-972F-1376BE31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7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6EA4-03EB-41AF-AA1E-45EBFEC7C8C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B680-1BF6-4015-91F5-C24CA3CB6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79DE-5127-4A12-8868-563E3838BC4D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093F-D200-4A53-AC34-4C8482F65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362C-70C0-425A-97B9-FA3FDCB9ABBE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2988-FADD-4692-A07A-66B35E02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54FB-BA80-44FE-8A5C-370C831BE9E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FC2C-C214-4C60-88CD-3DC66C8F0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9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297F-C7BA-40CE-8FFC-B3A16115277B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B6F6-C254-419E-93A7-B5F0A3C22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E7FC-F379-4A1B-BF77-332506F67A11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2E5F-8983-4FA5-B4D1-D1AD867C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0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8241-2A24-40B3-95BF-595C51D281A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E5B7-2682-4CF4-87BA-FEACD936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3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3316-1270-4794-9BD8-060AB8F32E69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8B356-6774-4662-B3C2-E88625EE1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866F-552D-4557-96E8-5392C3AA5850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EB20-1653-4DB3-AAB8-D2F0E9CA8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1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37C7EC-2B6E-4FD1-90BC-27A62CEE4E03}" type="datetimeFigureOut">
              <a:rPr lang="en-US"/>
              <a:pPr>
                <a:defRPr/>
              </a:pPr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57B11-8398-4CDB-91CC-1774E040D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Public\Desktop\Microsoft%20Windows%20Logo.ln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file:///C:\Users\Public\Desktop\Microsoft%20Windows%20Logo.ln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743200" y="1601788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u="sng">
                <a:solidFill>
                  <a:srgbClr val="660066"/>
                </a:solidFill>
                <a:latin typeface="Times New Roman" pitchFamily="18" charset="0"/>
              </a:rPr>
              <a:t>Môn:</a:t>
            </a:r>
            <a:r>
              <a:rPr lang="en-US" altLang="en-US" sz="3200" b="1">
                <a:solidFill>
                  <a:srgbClr val="660066"/>
                </a:solidFill>
                <a:latin typeface="Times New Roman" pitchFamily="18" charset="0"/>
              </a:rPr>
              <a:t> Tin học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322513"/>
            <a:ext cx="8610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CHỦ ĐỀ 5: EM HỌC NHẠC</a:t>
            </a:r>
          </a:p>
          <a:p>
            <a:pPr algn="ctr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LÀM QUEN VỚI PHẦN MỀM MUSESCORE</a:t>
            </a:r>
          </a:p>
        </p:txBody>
      </p:sp>
      <p:pic>
        <p:nvPicPr>
          <p:cNvPr id="3077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021263"/>
            <a:ext cx="17526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609600"/>
            <a:ext cx="8534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Giới thiệu </a:t>
            </a:r>
            <a:r>
              <a:rPr lang="en-US" sz="3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 mềm:</a:t>
            </a:r>
            <a:endParaRPr lang="en-US" sz="3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- Musecode là phần mềm dùng để học nhạc, học hát, sáng tạo nhạc, ghi bản nhạc, chơi đàn....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>
                <a:latin typeface="Times New Roman" pitchFamily="18" charset="0"/>
                <a:cs typeface="Times New Roman" pitchFamily="18" charset="0"/>
              </a:rPr>
              <a:t>- Biểu tượng của phần mềm musescode: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9" name="Picture 6" descr="D:\may kia\POWERPOINT\HINH NEN DEP\hinh nen dep\hinh trang tri\10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613" y="2665413"/>
            <a:ext cx="6873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600" y="411163"/>
            <a:ext cx="83058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Khởi động trò chơi bằng cách nháy đúp chuột vào biểu tượng trên màn hình Desktop.</a:t>
            </a:r>
            <a:endParaRPr lang="en-US" sz="1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nl-NL" sz="3200">
                <a:ea typeface="Calibri" pitchFamily="34" charset="0"/>
                <a:cs typeface="Times New Roman" pitchFamily="18" charset="0"/>
              </a:rPr>
              <a:t>- </a:t>
            </a:r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Giao diện chính của chương trình:</a:t>
            </a:r>
            <a:endParaRPr lang="en-US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74663"/>
            <a:ext cx="6381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715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ular Callout 11"/>
          <p:cNvSpPr/>
          <p:nvPr/>
        </p:nvSpPr>
        <p:spPr>
          <a:xfrm>
            <a:off x="6364288" y="2743200"/>
            <a:ext cx="2124075" cy="762000"/>
          </a:xfrm>
          <a:prstGeom prst="wedgeRectCallout">
            <a:avLst>
              <a:gd name="adj1" fmla="val -187956"/>
              <a:gd name="adj2" fmla="val -31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>
                <a:latin typeface="Times New Roman"/>
                <a:ea typeface="Calibri"/>
                <a:cs typeface="Times New Roman"/>
              </a:rPr>
              <a:t>Nháy chuột vào đây để tạo bản nhạc mới</a:t>
            </a:r>
            <a:endParaRPr lang="en-US" sz="200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991350" y="4953000"/>
            <a:ext cx="1771650" cy="1371600"/>
          </a:xfrm>
          <a:prstGeom prst="wedgeRectCallout">
            <a:avLst>
              <a:gd name="adj1" fmla="val -257953"/>
              <a:gd name="adj2" fmla="val -1375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>
                <a:latin typeface="Times New Roman"/>
                <a:ea typeface="Calibri"/>
                <a:cs typeface="Times New Roman"/>
              </a:rPr>
              <a:t>Nháy chuột vào đây để mở bản nhạc đã có sẵn từ máy tính</a:t>
            </a:r>
            <a:endParaRPr lang="en-US" sz="200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147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930275"/>
            <a:ext cx="67516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1863725"/>
            <a:ext cx="2125662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114800"/>
            <a:ext cx="4459287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66688" y="192088"/>
            <a:ext cx="58674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nl-NL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Thanh công cụ của phần mềm chứa các nốt nhạc.</a:t>
            </a:r>
            <a:endParaRPr lang="en-US" sz="1050" b="1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Rectangle 1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228600" y="2314575"/>
            <a:ext cx="287178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nl-NL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Các bảng công cụ</a:t>
            </a:r>
            <a:endParaRPr lang="en-US" sz="11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28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66688" y="3581400"/>
            <a:ext cx="417671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nl-NL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Phần hiển thị bản nhạc</a:t>
            </a:r>
            <a:endParaRPr lang="en-US" sz="1050" b="1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0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D:\may kia\POWERPOINT\HINH NEN DEP\hinh nen dep\hinh trang tri\anhso.net_10120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5273675"/>
            <a:ext cx="35718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502443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/>
          <p:nvPr/>
        </p:nvSpPr>
        <p:spPr>
          <a:xfrm>
            <a:off x="7162800" y="1905000"/>
            <a:ext cx="1600200" cy="762000"/>
          </a:xfrm>
          <a:prstGeom prst="wedgeRectCallout">
            <a:avLst>
              <a:gd name="adj1" fmla="val -289693"/>
              <a:gd name="adj2" fmla="val 149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b="1">
                <a:latin typeface="Times New Roman"/>
                <a:ea typeface="Calibri"/>
                <a:cs typeface="Times New Roman"/>
              </a:rPr>
              <a:t>Chọn nơi lưu bản nhạc</a:t>
            </a:r>
            <a:endParaRPr lang="en-US" sz="3200" b="1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156450" y="3009900"/>
            <a:ext cx="1835150" cy="800100"/>
          </a:xfrm>
          <a:prstGeom prst="wedgeRectCallout">
            <a:avLst>
              <a:gd name="adj1" fmla="val -248080"/>
              <a:gd name="adj2" fmla="val -358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b="1">
                <a:latin typeface="Times New Roman"/>
                <a:ea typeface="Calibri"/>
                <a:cs typeface="Times New Roman"/>
              </a:rPr>
              <a:t>Chọn bản nhạc muốn chơi</a:t>
            </a:r>
            <a:endParaRPr lang="en-US" sz="3200" b="1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197725" y="4191000"/>
            <a:ext cx="1565275" cy="1082675"/>
          </a:xfrm>
          <a:prstGeom prst="wedgeRectCallout">
            <a:avLst>
              <a:gd name="adj1" fmla="val -195794"/>
              <a:gd name="adj2" fmla="val 392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b="1">
                <a:latin typeface="Times New Roman"/>
                <a:ea typeface="Calibri"/>
                <a:cs typeface="Times New Roman"/>
              </a:rPr>
              <a:t>Chọn open để mở bản nhạc</a:t>
            </a:r>
            <a:endParaRPr lang="en-US" sz="3200" b="1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176" name="Rectangle 1"/>
          <p:cNvSpPr>
            <a:spLocks noChangeArrowheads="1"/>
          </p:cNvSpPr>
          <p:nvPr/>
        </p:nvSpPr>
        <p:spPr bwMode="auto">
          <a:xfrm>
            <a:off x="685800" y="3048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400" b="1">
                <a:latin typeface="Times New Roman" pitchFamily="18" charset="0"/>
                <a:cs typeface="Times New Roman" pitchFamily="18" charset="0"/>
              </a:rPr>
              <a:t> 2. Mở bản nhạc đã có sẵn: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195" name="Picture 2" descr="D:\may kia\POWERPOINT\HINH NEN DEP\hinh nen dep\hinh trang tri\anhso.net_101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5875"/>
            <a:ext cx="357187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781800" cy="385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152400" y="731838"/>
            <a:ext cx="632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400">
                <a:latin typeface="Times New Roman" pitchFamily="18" charset="0"/>
                <a:cs typeface="Times New Roman" pitchFamily="18" charset="0"/>
              </a:rPr>
              <a:t>- Bản nhạc được mở có giao diện như hình dưới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 flipH="1">
            <a:off x="381000" y="5981700"/>
            <a:ext cx="3429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Nhấn vào biểu tượng Play </a:t>
            </a:r>
            <a:endParaRPr lang="nl-NL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199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6019800"/>
            <a:ext cx="3524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419600" y="6000750"/>
            <a:ext cx="3571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 chơi bản nhạc đó.</a:t>
            </a:r>
            <a:endParaRPr lang="nl-NL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6"/>
          <p:cNvGrpSpPr>
            <a:grpSpLocks/>
          </p:cNvGrpSpPr>
          <p:nvPr/>
        </p:nvGrpSpPr>
        <p:grpSpPr bwMode="auto">
          <a:xfrm>
            <a:off x="1981200" y="100013"/>
            <a:ext cx="4354513" cy="1292225"/>
            <a:chOff x="192" y="873"/>
            <a:chExt cx="2630" cy="814"/>
          </a:xfrm>
        </p:grpSpPr>
        <p:grpSp>
          <p:nvGrpSpPr>
            <p:cNvPr id="9222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9224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5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6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7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8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9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230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231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232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9223" name="Text Box 65"/>
            <p:cNvSpPr txBox="1">
              <a:spLocks noChangeArrowheads="1"/>
            </p:cNvSpPr>
            <p:nvPr/>
          </p:nvSpPr>
          <p:spPr bwMode="auto">
            <a:xfrm>
              <a:off x="493" y="1008"/>
              <a:ext cx="203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Em cần ghi nhớ</a:t>
              </a:r>
            </a:p>
          </p:txBody>
        </p:sp>
      </p:grpSp>
      <p:sp>
        <p:nvSpPr>
          <p:cNvPr id="14" name="Cloud 13"/>
          <p:cNvSpPr/>
          <p:nvPr/>
        </p:nvSpPr>
        <p:spPr>
          <a:xfrm>
            <a:off x="234950" y="1166813"/>
            <a:ext cx="8915400" cy="3657600"/>
          </a:xfrm>
          <a:prstGeom prst="clou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Với chương trình MuseScore em có thể chọn và chơi một bản nhạc có sẵn trên máy tính.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 flipH="1">
            <a:off x="1550988" y="3352800"/>
            <a:ext cx="5715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nl-NL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Sau khi tạo hoặc mở bản nhạc, em chọn Play        để chơi bản nhạc đó.</a:t>
            </a:r>
            <a:endParaRPr lang="nl-NL" sz="3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nl-NL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21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3524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Vertical Scroll 6"/>
          <p:cNvSpPr/>
          <p:nvPr/>
        </p:nvSpPr>
        <p:spPr>
          <a:xfrm>
            <a:off x="3348038" y="2781300"/>
            <a:ext cx="2519362" cy="3240088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quy tắc chơi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900"/>
            <a:ext cx="2519362" cy="3240088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SKY</cp:lastModifiedBy>
  <cp:revision>29</cp:revision>
  <dcterms:created xsi:type="dcterms:W3CDTF">2019-03-12T02:40:59Z</dcterms:created>
  <dcterms:modified xsi:type="dcterms:W3CDTF">2020-03-16T09:05:13Z</dcterms:modified>
</cp:coreProperties>
</file>